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261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EC6BE-4F75-AA48-A594-115B3F27CDA7}" v="2" dt="2025-07-17T09:07:24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9"/>
    <p:restoredTop sz="94663"/>
  </p:normalViewPr>
  <p:slideViewPr>
    <p:cSldViewPr snapToGrid="0">
      <p:cViewPr varScale="1">
        <p:scale>
          <a:sx n="99" d="100"/>
          <a:sy n="9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10DB-BC40-6BD2-BFF0-5E67EA40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67E9E6-CE8B-A1CF-897D-8F3310798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29550-EF31-B637-3DE9-435A2143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86C84-39C6-1EC0-5A34-9AEBD474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E9539-3723-F6B6-50C4-023F2F1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27DA-54E9-1E42-D163-FF5DD596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90B15-6EA5-F7A9-4DA3-7C6767272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6577-38D9-E65C-61C3-2FA1E676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35DC-F6F2-FD47-28E1-1BC48B2B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A5F97-10E3-6143-D944-1C0DBC4B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DA30C-4D0C-B944-2509-D61A354CD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8AA71-21D3-63B4-5609-AB9B53EC8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42129-1F5D-521F-B653-48038808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8DF3C-726C-11D3-D42F-B97FB3B4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3AB5-41C7-4595-10B3-05C1BA66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A793-8EFB-3871-59AE-53AFB2A1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D8F8-4263-8966-E3B0-9C06B52D9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A779-2D6B-E0F8-5A70-DEB26526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F5BF0-1144-1F84-D37D-F717E25B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9B55-DF17-B501-8F89-130CE215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2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E8C5-DEB7-F244-3111-7513241B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34F3-D9FF-1CF9-07DA-0FDCF13A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CFDFA-43BF-DCE7-9095-413DEF6B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25E44-860F-F106-E09C-90C3960C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78FB4-A129-5068-007D-10B727A9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FEBD-2D5B-6FD8-EFA1-4B087219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7695-34C5-FF74-C4C4-E06E3D92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30598-B3D9-F2A5-E5EF-71CCDAD3A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55646-BA1A-9877-1873-6985F805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BBB51-6C2C-4E55-FC4E-AEBBE301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101BB-09FD-1061-1F6E-A729E0AE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98E3-61BE-A7E8-675D-75752B56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5A00-9E83-9E69-7FD6-1A69089E4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435AC-8620-08FD-BBEA-70AD36B4D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87396-3622-8DB5-CE4E-99399B451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A7AAF-B394-455F-25CF-3511D0F5A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15232-122D-94EF-04A4-7BF9E97E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82153-0900-804D-A799-A077C9C9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E7D06-95E9-46FC-AD85-81D046C8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2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BEAD-E13F-87CA-F111-AC0F52467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648-3104-1723-C89F-B341EDDB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37D23-1B42-7659-7DB4-0167B532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DE674-A605-A4EA-8A58-996C843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1752F-8532-EBB3-F850-A8178290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8EDF8-C9AF-00EE-75DD-B0DAB7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E0D03-AA43-423D-8227-75CBB53F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C60C-E979-1FFB-5E7F-2F9633A1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4AB02-6177-2E45-9D99-1C6C8522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CED16-2B11-B9D1-2EE0-19A710E7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3B750-54F1-FA85-E1E5-3E4395B2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C71E9-00EE-0E5A-C32B-CCDEC1A3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8CE42-2CBE-AFD2-9997-344069E6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B14C-FBB5-056E-D917-A68E717F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0A1AD-2CFD-E57E-C9CC-0F52CD2DE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6F226-93A2-63BB-A961-1AA7A96A2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2A85-005E-37B0-5D4D-FE237A1E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30FC8-A54C-F39C-FCEC-EA630211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024F1-148E-2089-B4B0-37EDB86D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A487D-0BA4-5F64-8D29-A802694E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BEF32-C0A9-6CF3-169A-5A9D1B884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72833-2218-46FF-1D00-7ACA84493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226B1-B773-5F42-9072-398EF9B3A396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42B25-F418-7341-BECD-52D5A32DF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206E-94C7-19F5-C608-2F0EA26DE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BC9C1-F005-424A-9A7B-2776E45AC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1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text and colorful text&#10;&#10;AI-generated content may be incorrect.">
            <a:extLst>
              <a:ext uri="{FF2B5EF4-FFF2-40B4-BE49-F238E27FC236}">
                <a16:creationId xmlns:a16="http://schemas.microsoft.com/office/drawing/2014/main" id="{076BFB98-E0A8-FF84-9932-247E39B9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7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80083-EEB1-441C-C8CF-FB368E240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red circles&#10;&#10;AI-generated content may be incorrect.">
            <a:extLst>
              <a:ext uri="{FF2B5EF4-FFF2-40B4-BE49-F238E27FC236}">
                <a16:creationId xmlns:a16="http://schemas.microsoft.com/office/drawing/2014/main" id="{665911A0-D517-9E35-C400-65DABDAA5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-1"/>
            <a:ext cx="12188826" cy="68597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165D96-0CC6-6B50-1E8C-49DAE478A769}"/>
              </a:ext>
            </a:extLst>
          </p:cNvPr>
          <p:cNvSpPr txBox="1"/>
          <p:nvPr/>
        </p:nvSpPr>
        <p:spPr>
          <a:xfrm>
            <a:off x="1673984" y="2828150"/>
            <a:ext cx="8844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535252"/>
                </a:solidFill>
                <a:latin typeface="Gotham HTF" pitchFamily="2" charset="77"/>
              </a:rPr>
              <a:t>WELCOME</a:t>
            </a:r>
          </a:p>
        </p:txBody>
      </p:sp>
      <p:pic>
        <p:nvPicPr>
          <p:cNvPr id="12" name="Picture 11" descr="A logo for a festival&#10;&#10;AI-generated content may be incorrect.">
            <a:extLst>
              <a:ext uri="{FF2B5EF4-FFF2-40B4-BE49-F238E27FC236}">
                <a16:creationId xmlns:a16="http://schemas.microsoft.com/office/drawing/2014/main" id="{E7E64E86-CC68-EA47-8700-0EECB2A55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2" y="481764"/>
            <a:ext cx="7772400" cy="30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631EC250-618D-E41A-C739-35165420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D851D3-F33B-756D-0566-9164769ABD5B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35252"/>
                </a:solidFill>
                <a:latin typeface="Gotham HTF" pitchFamily="2" charset="77"/>
              </a:rPr>
              <a:t>Session title </a:t>
            </a:r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2104E-201B-115E-6888-4B5950A34B6A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 dirty="0">
              <a:solidFill>
                <a:srgbClr val="535252"/>
              </a:solidFill>
              <a:latin typeface="Gotham HTF Book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A5CED-21F3-4325-82F0-62F0CED26573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 dirty="0">
              <a:solidFill>
                <a:srgbClr val="535252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507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nk circle&#10;&#10;AI-generated content may be incorrect.">
            <a:extLst>
              <a:ext uri="{FF2B5EF4-FFF2-40B4-BE49-F238E27FC236}">
                <a16:creationId xmlns:a16="http://schemas.microsoft.com/office/drawing/2014/main" id="{9E26D376-53CD-3D4F-9E23-6F95D8026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564F4D-796C-1407-CE41-A8CA09185E4B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35252"/>
                </a:solidFill>
                <a:latin typeface="Gotham HTF" pitchFamily="2" charset="77"/>
              </a:rPr>
              <a:t>Session title </a:t>
            </a:r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rgbClr val="535252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rgbClr val="535252"/>
              </a:solidFill>
              <a:latin typeface="Gotham HTF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CD915-2821-AE93-2FAA-075892E4D06B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 dirty="0">
              <a:solidFill>
                <a:srgbClr val="535252"/>
              </a:solidFill>
              <a:latin typeface="Gotham HTF Boo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D05F9-1E98-13A2-EB18-BE4807A8C188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 dirty="0">
                <a:solidFill>
                  <a:srgbClr val="212121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 dirty="0">
              <a:solidFill>
                <a:srgbClr val="535252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665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nk square with white dots&#10;&#10;AI-generated content may be incorrect.">
            <a:extLst>
              <a:ext uri="{FF2B5EF4-FFF2-40B4-BE49-F238E27FC236}">
                <a16:creationId xmlns:a16="http://schemas.microsoft.com/office/drawing/2014/main" id="{990914D0-4972-EEF8-9BFC-3F5F03E7C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8623CF-1814-705B-EBB1-850D88D11F5E}"/>
              </a:ext>
            </a:extLst>
          </p:cNvPr>
          <p:cNvSpPr txBox="1"/>
          <p:nvPr/>
        </p:nvSpPr>
        <p:spPr>
          <a:xfrm>
            <a:off x="385010" y="448506"/>
            <a:ext cx="8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Gotham HTF" pitchFamily="2" charset="77"/>
              </a:rPr>
              <a:t>Session title </a:t>
            </a:r>
            <a:r>
              <a:rPr lang="en-US" sz="6000" b="1" dirty="0" err="1">
                <a:solidFill>
                  <a:schemeClr val="bg1"/>
                </a:solidFill>
                <a:latin typeface="Gotham HTF" pitchFamily="2" charset="77"/>
              </a:rPr>
              <a:t>xxxxxx</a:t>
            </a:r>
            <a:endParaRPr lang="en-US" sz="6000" b="1" dirty="0">
              <a:solidFill>
                <a:schemeClr val="bg1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chemeClr val="bg1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chemeClr val="bg1"/>
              </a:solidFill>
              <a:latin typeface="Gotham HTF" pitchFamily="2" charset="77"/>
            </a:endParaRPr>
          </a:p>
          <a:p>
            <a:r>
              <a:rPr lang="en-US" sz="6000" b="1" dirty="0" err="1">
                <a:solidFill>
                  <a:schemeClr val="bg1"/>
                </a:solidFill>
                <a:latin typeface="Gotham HTF" pitchFamily="2" charset="77"/>
              </a:rPr>
              <a:t>xxxxxxxxxxxx</a:t>
            </a:r>
            <a:endParaRPr lang="en-US" sz="6000" b="1" dirty="0">
              <a:solidFill>
                <a:schemeClr val="bg1"/>
              </a:solidFill>
              <a:latin typeface="Gotham HTF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67B81-D6F6-1397-46B6-ADDE553B1748}"/>
              </a:ext>
            </a:extLst>
          </p:cNvPr>
          <p:cNvSpPr txBox="1"/>
          <p:nvPr/>
        </p:nvSpPr>
        <p:spPr>
          <a:xfrm>
            <a:off x="385010" y="3665431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none" strike="noStrike" dirty="0">
                <a:solidFill>
                  <a:schemeClr val="bg1"/>
                </a:solidFill>
                <a:effectLst/>
                <a:latin typeface="Gotham HTF Book" pitchFamily="2" charset="77"/>
              </a:rPr>
              <a:t>Speaker Name xx</a:t>
            </a:r>
            <a:endParaRPr lang="en-US" sz="4000" dirty="0">
              <a:solidFill>
                <a:schemeClr val="bg1"/>
              </a:solidFill>
              <a:latin typeface="Gotham HTF Book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92B85-8F78-11DF-AA66-F0C189AC3D6F}"/>
              </a:ext>
            </a:extLst>
          </p:cNvPr>
          <p:cNvSpPr txBox="1"/>
          <p:nvPr/>
        </p:nvSpPr>
        <p:spPr>
          <a:xfrm>
            <a:off x="385010" y="4535764"/>
            <a:ext cx="8844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u="none" strike="noStrike" dirty="0">
                <a:solidFill>
                  <a:schemeClr val="bg1"/>
                </a:solidFill>
                <a:effectLst/>
                <a:latin typeface="Gotham HTF Book" pitchFamily="2" charset="77"/>
              </a:rPr>
              <a:t>Title, Organisation xx</a:t>
            </a:r>
            <a:endParaRPr lang="en-US" sz="4000" i="1" dirty="0">
              <a:solidFill>
                <a:schemeClr val="bg1"/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148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8a113a-69f8-43d8-bcce-dfd23d6d1bbe">
      <Terms xmlns="http://schemas.microsoft.com/office/infopath/2007/PartnerControls"/>
    </lcf76f155ced4ddcb4097134ff3c332f>
    <TaxCatchAll xmlns="bce67b09-035e-48e6-a358-0af68b1668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723E88EA2014A9ECB39AEE59F04BA" ma:contentTypeVersion="13" ma:contentTypeDescription="Create a new document." ma:contentTypeScope="" ma:versionID="ef063be4d40900e325c1ebc56844e151">
  <xsd:schema xmlns:xsd="http://www.w3.org/2001/XMLSchema" xmlns:xs="http://www.w3.org/2001/XMLSchema" xmlns:p="http://schemas.microsoft.com/office/2006/metadata/properties" xmlns:ns2="8b8a113a-69f8-43d8-bcce-dfd23d6d1bbe" xmlns:ns3="bce67b09-035e-48e6-a358-0af68b166863" targetNamespace="http://schemas.microsoft.com/office/2006/metadata/properties" ma:root="true" ma:fieldsID="f34386c9911ead21c61aea6045c612e3" ns2:_="" ns3:_="">
    <xsd:import namespace="8b8a113a-69f8-43d8-bcce-dfd23d6d1bbe"/>
    <xsd:import namespace="bce67b09-035e-48e6-a358-0af68b166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a113a-69f8-43d8-bcce-dfd23d6d1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d9c5a5-bf70-4d26-a66d-89d356c970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67b09-035e-48e6-a358-0af68b1668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3c51e6a-3c2e-4bf6-96d9-12cf224b01ea}" ma:internalName="TaxCatchAll" ma:showField="CatchAllData" ma:web="bce67b09-035e-48e6-a358-0af68b1668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AFAABD-016A-481A-A06A-13A136F00FCA}">
  <ds:schemaRefs>
    <ds:schemaRef ds:uri="http://purl.org/dc/elements/1.1/"/>
    <ds:schemaRef ds:uri="http://schemas.microsoft.com/office/2006/documentManagement/types"/>
    <ds:schemaRef ds:uri="http://purl.org/dc/terms/"/>
    <ds:schemaRef ds:uri="8b8a113a-69f8-43d8-bcce-dfd23d6d1bb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bce67b09-035e-48e6-a358-0af68b1668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10EA6C-91C5-4FA8-9616-DE8B73A7F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a113a-69f8-43d8-bcce-dfd23d6d1bbe"/>
    <ds:schemaRef ds:uri="bce67b09-035e-48e6-a358-0af68b166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AE9C04-A546-41D8-ABA6-D12CEA5BE4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Gotham HTF</vt:lpstr>
      <vt:lpstr>Gotham HTF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Kay</dc:creator>
  <cp:lastModifiedBy>Nicky Phillips</cp:lastModifiedBy>
  <cp:revision>3</cp:revision>
  <dcterms:created xsi:type="dcterms:W3CDTF">2024-04-15T10:43:36Z</dcterms:created>
  <dcterms:modified xsi:type="dcterms:W3CDTF">2025-07-17T09:07:35Z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0x0101002D4723E88EA2014A9ECB39AEE59F04BA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