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7" r:id="rId6"/>
  </p:sldIdLst>
  <p:sldSz cx="19051588" cy="19051588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B821CE-2D4A-4147-B9E7-345CF3707CAE}" v="2" dt="2025-07-16T15:26:49.1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27"/>
    <p:restoredTop sz="94626"/>
  </p:normalViewPr>
  <p:slideViewPr>
    <p:cSldViewPr snapToGrid="0">
      <p:cViewPr varScale="1">
        <p:scale>
          <a:sx n="43" d="100"/>
          <a:sy n="43" d="100"/>
        </p:scale>
        <p:origin x="256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869" y="3117935"/>
            <a:ext cx="16193850" cy="6632775"/>
          </a:xfrm>
        </p:spPr>
        <p:txBody>
          <a:bodyPr anchor="b"/>
          <a:lstStyle>
            <a:lvl1pPr algn="ctr">
              <a:defRPr sz="1250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81449" y="10006495"/>
            <a:ext cx="14288691" cy="4599722"/>
          </a:xfrm>
        </p:spPr>
        <p:txBody>
          <a:bodyPr/>
          <a:lstStyle>
            <a:lvl1pPr marL="0" indent="0" algn="ctr">
              <a:buNone/>
              <a:defRPr sz="5000"/>
            </a:lvl1pPr>
            <a:lvl2pPr marL="952576" indent="0" algn="ctr">
              <a:buNone/>
              <a:defRPr sz="4167"/>
            </a:lvl2pPr>
            <a:lvl3pPr marL="1905152" indent="0" algn="ctr">
              <a:buNone/>
              <a:defRPr sz="3750"/>
            </a:lvl3pPr>
            <a:lvl4pPr marL="2857729" indent="0" algn="ctr">
              <a:buNone/>
              <a:defRPr sz="3334"/>
            </a:lvl4pPr>
            <a:lvl5pPr marL="3810305" indent="0" algn="ctr">
              <a:buNone/>
              <a:defRPr sz="3334"/>
            </a:lvl5pPr>
            <a:lvl6pPr marL="4762881" indent="0" algn="ctr">
              <a:buNone/>
              <a:defRPr sz="3334"/>
            </a:lvl6pPr>
            <a:lvl7pPr marL="5715457" indent="0" algn="ctr">
              <a:buNone/>
              <a:defRPr sz="3334"/>
            </a:lvl7pPr>
            <a:lvl8pPr marL="6668033" indent="0" algn="ctr">
              <a:buNone/>
              <a:defRPr sz="3334"/>
            </a:lvl8pPr>
            <a:lvl9pPr marL="7620610" indent="0" algn="ctr">
              <a:buNone/>
              <a:defRPr sz="3334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44AA9-48D6-A75C-5B48-6C9112EA3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30EF2-8CDB-2A4A-A496-1A8237E4F123}" type="datetimeFigureOut">
              <a:rPr lang="en-US"/>
              <a:pPr>
                <a:defRPr/>
              </a:pPr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F242D-86E3-334A-3B48-DF94B0CD1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A6047-3FEF-22A9-B0CA-B8732E167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4972E-F22B-7744-A729-7E802629B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48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FC1DD-4C72-A36D-B044-9B932673C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2EF21-5C95-5847-BA47-185178946D45}" type="datetimeFigureOut">
              <a:rPr lang="en-US"/>
              <a:pPr>
                <a:defRPr/>
              </a:pPr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BB939-BB42-B774-9DC5-C8DDCCFBC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9A316-DB60-8226-2D5B-6B2669D8A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8E501-8141-F244-B8AB-AD68D2452D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4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633794" y="1014321"/>
            <a:ext cx="4107999" cy="1614534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09798" y="1014321"/>
            <a:ext cx="12085851" cy="1614534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CB456-2D3B-DA46-CD6D-C9234833E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4940C-F303-6843-ACB2-1DE006C6BB06}" type="datetimeFigureOut">
              <a:rPr lang="en-US"/>
              <a:pPr>
                <a:defRPr/>
              </a:pPr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E12F4-F9E7-7A6C-B864-6588E726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8F3A4-87D8-CC55-6D0B-0C1A4AEC4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F9600-15F9-D445-B911-F3FF8D58C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98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9D514-8DF1-2D38-EAF0-3E3455015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EDCB6-E199-3A40-A684-5EE67694FE84}" type="datetimeFigureOut">
              <a:rPr lang="en-US"/>
              <a:pPr>
                <a:defRPr/>
              </a:pPr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EBF3A-E148-9AC9-FD6A-A1C7777DE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6BEF4-9D9A-F6CE-71DC-8C5DBA183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A627D-0B2F-9B41-968C-BC26A3D51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09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875" y="4749672"/>
            <a:ext cx="16431995" cy="7924930"/>
          </a:xfrm>
        </p:spPr>
        <p:txBody>
          <a:bodyPr anchor="b"/>
          <a:lstStyle>
            <a:lvl1pPr>
              <a:defRPr sz="1250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9875" y="12749575"/>
            <a:ext cx="16431995" cy="4167533"/>
          </a:xfrm>
        </p:spPr>
        <p:txBody>
          <a:bodyPr/>
          <a:lstStyle>
            <a:lvl1pPr marL="0" indent="0">
              <a:buNone/>
              <a:defRPr sz="5000">
                <a:solidFill>
                  <a:schemeClr val="tx1">
                    <a:tint val="82000"/>
                  </a:schemeClr>
                </a:solidFill>
              </a:defRPr>
            </a:lvl1pPr>
            <a:lvl2pPr marL="952576" indent="0">
              <a:buNone/>
              <a:defRPr sz="4167">
                <a:solidFill>
                  <a:schemeClr val="tx1">
                    <a:tint val="82000"/>
                  </a:schemeClr>
                </a:solidFill>
              </a:defRPr>
            </a:lvl2pPr>
            <a:lvl3pPr marL="1905152" indent="0">
              <a:buNone/>
              <a:defRPr sz="3750">
                <a:solidFill>
                  <a:schemeClr val="tx1">
                    <a:tint val="82000"/>
                  </a:schemeClr>
                </a:solidFill>
              </a:defRPr>
            </a:lvl3pPr>
            <a:lvl4pPr marL="2857729" indent="0">
              <a:buNone/>
              <a:defRPr sz="3334">
                <a:solidFill>
                  <a:schemeClr val="tx1">
                    <a:tint val="82000"/>
                  </a:schemeClr>
                </a:solidFill>
              </a:defRPr>
            </a:lvl4pPr>
            <a:lvl5pPr marL="3810305" indent="0">
              <a:buNone/>
              <a:defRPr sz="3334">
                <a:solidFill>
                  <a:schemeClr val="tx1">
                    <a:tint val="82000"/>
                  </a:schemeClr>
                </a:solidFill>
              </a:defRPr>
            </a:lvl5pPr>
            <a:lvl6pPr marL="4762881" indent="0">
              <a:buNone/>
              <a:defRPr sz="3334">
                <a:solidFill>
                  <a:schemeClr val="tx1">
                    <a:tint val="82000"/>
                  </a:schemeClr>
                </a:solidFill>
              </a:defRPr>
            </a:lvl6pPr>
            <a:lvl7pPr marL="5715457" indent="0">
              <a:buNone/>
              <a:defRPr sz="3334">
                <a:solidFill>
                  <a:schemeClr val="tx1">
                    <a:tint val="82000"/>
                  </a:schemeClr>
                </a:solidFill>
              </a:defRPr>
            </a:lvl7pPr>
            <a:lvl8pPr marL="6668033" indent="0">
              <a:buNone/>
              <a:defRPr sz="3334">
                <a:solidFill>
                  <a:schemeClr val="tx1">
                    <a:tint val="82000"/>
                  </a:schemeClr>
                </a:solidFill>
              </a:defRPr>
            </a:lvl8pPr>
            <a:lvl9pPr marL="7620610" indent="0">
              <a:buNone/>
              <a:defRPr sz="333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01CA5-509C-ACD7-294F-9942898AD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E69F3-F8A8-274F-82DA-7AF9779FA949}" type="datetimeFigureOut">
              <a:rPr lang="en-US"/>
              <a:pPr>
                <a:defRPr/>
              </a:pPr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EB0D1-80B9-5D54-E5C4-0E1D0FDF9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21E00-EAC6-73A0-8A90-C02992C29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22680-4A2B-5B41-86F6-8468B44A6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32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09797" y="5071603"/>
            <a:ext cx="8096925" cy="1208805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44866" y="5071603"/>
            <a:ext cx="8096925" cy="1208805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923FC55-BE73-30C9-C828-D7851CC46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6DA3C-1A70-F54E-B976-4B58891B3327}" type="datetimeFigureOut">
              <a:rPr lang="en-US"/>
              <a:pPr>
                <a:defRPr/>
              </a:pPr>
              <a:t>7/16/25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A91B3B-A583-2509-59EB-34AA33D96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2A8D5E-211B-BD7E-D1E5-BFC8F4AB3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113F0-06E6-1246-A3BF-CF7BD6EC7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4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2278" y="1014325"/>
            <a:ext cx="16431995" cy="368242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2280" y="4670287"/>
            <a:ext cx="8059713" cy="2288835"/>
          </a:xfrm>
        </p:spPr>
        <p:txBody>
          <a:bodyPr anchor="b"/>
          <a:lstStyle>
            <a:lvl1pPr marL="0" indent="0">
              <a:buNone/>
              <a:defRPr sz="5000" b="1"/>
            </a:lvl1pPr>
            <a:lvl2pPr marL="952576" indent="0">
              <a:buNone/>
              <a:defRPr sz="4167" b="1"/>
            </a:lvl2pPr>
            <a:lvl3pPr marL="1905152" indent="0">
              <a:buNone/>
              <a:defRPr sz="3750" b="1"/>
            </a:lvl3pPr>
            <a:lvl4pPr marL="2857729" indent="0">
              <a:buNone/>
              <a:defRPr sz="3334" b="1"/>
            </a:lvl4pPr>
            <a:lvl5pPr marL="3810305" indent="0">
              <a:buNone/>
              <a:defRPr sz="3334" b="1"/>
            </a:lvl5pPr>
            <a:lvl6pPr marL="4762881" indent="0">
              <a:buNone/>
              <a:defRPr sz="3334" b="1"/>
            </a:lvl6pPr>
            <a:lvl7pPr marL="5715457" indent="0">
              <a:buNone/>
              <a:defRPr sz="3334" b="1"/>
            </a:lvl7pPr>
            <a:lvl8pPr marL="6668033" indent="0">
              <a:buNone/>
              <a:defRPr sz="3334" b="1"/>
            </a:lvl8pPr>
            <a:lvl9pPr marL="7620610" indent="0">
              <a:buNone/>
              <a:defRPr sz="333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12280" y="6959122"/>
            <a:ext cx="8059713" cy="102358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44868" y="4670287"/>
            <a:ext cx="8099406" cy="2288835"/>
          </a:xfrm>
        </p:spPr>
        <p:txBody>
          <a:bodyPr anchor="b"/>
          <a:lstStyle>
            <a:lvl1pPr marL="0" indent="0">
              <a:buNone/>
              <a:defRPr sz="5000" b="1"/>
            </a:lvl1pPr>
            <a:lvl2pPr marL="952576" indent="0">
              <a:buNone/>
              <a:defRPr sz="4167" b="1"/>
            </a:lvl2pPr>
            <a:lvl3pPr marL="1905152" indent="0">
              <a:buNone/>
              <a:defRPr sz="3750" b="1"/>
            </a:lvl3pPr>
            <a:lvl4pPr marL="2857729" indent="0">
              <a:buNone/>
              <a:defRPr sz="3334" b="1"/>
            </a:lvl4pPr>
            <a:lvl5pPr marL="3810305" indent="0">
              <a:buNone/>
              <a:defRPr sz="3334" b="1"/>
            </a:lvl5pPr>
            <a:lvl6pPr marL="4762881" indent="0">
              <a:buNone/>
              <a:defRPr sz="3334" b="1"/>
            </a:lvl6pPr>
            <a:lvl7pPr marL="5715457" indent="0">
              <a:buNone/>
              <a:defRPr sz="3334" b="1"/>
            </a:lvl7pPr>
            <a:lvl8pPr marL="6668033" indent="0">
              <a:buNone/>
              <a:defRPr sz="3334" b="1"/>
            </a:lvl8pPr>
            <a:lvl9pPr marL="7620610" indent="0">
              <a:buNone/>
              <a:defRPr sz="333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44868" y="6959122"/>
            <a:ext cx="8099406" cy="102358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F76D379-1D3E-5A9C-E96E-8660BAB6E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3165B-8F8E-2B4C-BF86-4E7FAD973506}" type="datetimeFigureOut">
              <a:rPr lang="en-US"/>
              <a:pPr>
                <a:defRPr/>
              </a:pPr>
              <a:t>7/16/25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4A9B109-EA49-F4FE-EECA-EF6A3C414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387EF41-A83C-EC02-25F3-2708012D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C54A4-7B10-9942-BDEA-A046DB521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09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5D844DF-892E-607E-D12F-F76CB59DC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A13E9-4D0C-0647-9D1C-C9924BE9134B}" type="datetimeFigureOut">
              <a:rPr lang="en-US"/>
              <a:pPr>
                <a:defRPr/>
              </a:pPr>
              <a:t>7/16/25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0BEAB4A-12FB-DB74-E05F-2997983D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58FC725-DBD1-89AC-53CD-F247FABE7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F7786-B4D8-AC46-8684-FEF33C96E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41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62AD3D1-95C5-CC7B-CCC3-BB1D47117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23DCD-DC8C-CE41-ADE0-109D5C98C77E}" type="datetimeFigureOut">
              <a:rPr lang="en-US"/>
              <a:pPr>
                <a:defRPr/>
              </a:pPr>
              <a:t>7/16/25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199FBC9-91BD-CDAD-7074-1E191347A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8FC6263-18B5-563B-9E93-F446AE3A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BA48B-7E0E-4F47-B635-EDBCA6F7A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6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2278" y="1270106"/>
            <a:ext cx="6144633" cy="4445371"/>
          </a:xfrm>
        </p:spPr>
        <p:txBody>
          <a:bodyPr anchor="b"/>
          <a:lstStyle>
            <a:lvl1pPr>
              <a:defRPr sz="666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407" y="2743080"/>
            <a:ext cx="9644866" cy="13538976"/>
          </a:xfrm>
        </p:spPr>
        <p:txBody>
          <a:bodyPr/>
          <a:lstStyle>
            <a:lvl1pPr>
              <a:defRPr sz="6667"/>
            </a:lvl1pPr>
            <a:lvl2pPr>
              <a:defRPr sz="5834"/>
            </a:lvl2pPr>
            <a:lvl3pPr>
              <a:defRPr sz="5000"/>
            </a:lvl3pPr>
            <a:lvl4pPr>
              <a:defRPr sz="4167"/>
            </a:lvl4pPr>
            <a:lvl5pPr>
              <a:defRPr sz="4167"/>
            </a:lvl5pPr>
            <a:lvl6pPr>
              <a:defRPr sz="4167"/>
            </a:lvl6pPr>
            <a:lvl7pPr>
              <a:defRPr sz="4167"/>
            </a:lvl7pPr>
            <a:lvl8pPr>
              <a:defRPr sz="4167"/>
            </a:lvl8pPr>
            <a:lvl9pPr>
              <a:defRPr sz="416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12278" y="5715476"/>
            <a:ext cx="6144633" cy="10588627"/>
          </a:xfrm>
        </p:spPr>
        <p:txBody>
          <a:bodyPr/>
          <a:lstStyle>
            <a:lvl1pPr marL="0" indent="0">
              <a:buNone/>
              <a:defRPr sz="3334"/>
            </a:lvl1pPr>
            <a:lvl2pPr marL="952576" indent="0">
              <a:buNone/>
              <a:defRPr sz="2917"/>
            </a:lvl2pPr>
            <a:lvl3pPr marL="1905152" indent="0">
              <a:buNone/>
              <a:defRPr sz="2500"/>
            </a:lvl3pPr>
            <a:lvl4pPr marL="2857729" indent="0">
              <a:buNone/>
              <a:defRPr sz="2084"/>
            </a:lvl4pPr>
            <a:lvl5pPr marL="3810305" indent="0">
              <a:buNone/>
              <a:defRPr sz="2084"/>
            </a:lvl5pPr>
            <a:lvl6pPr marL="4762881" indent="0">
              <a:buNone/>
              <a:defRPr sz="2084"/>
            </a:lvl6pPr>
            <a:lvl7pPr marL="5715457" indent="0">
              <a:buNone/>
              <a:defRPr sz="2084"/>
            </a:lvl7pPr>
            <a:lvl8pPr marL="6668033" indent="0">
              <a:buNone/>
              <a:defRPr sz="2084"/>
            </a:lvl8pPr>
            <a:lvl9pPr marL="7620610" indent="0">
              <a:buNone/>
              <a:defRPr sz="2084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8CE929-8DE9-AF9F-D8A6-5E154E042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08B84-458A-FB4D-917C-A4CCD0702861}" type="datetimeFigureOut">
              <a:rPr lang="en-US"/>
              <a:pPr>
                <a:defRPr/>
              </a:pPr>
              <a:t>7/16/25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86435C5-6BDE-7FF2-EB3B-1E1E7E94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F9FB52-7A37-39C1-6A71-DB5E3D45E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0BFE6-DEE5-9D44-A898-1CAC809131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7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2278" y="1270106"/>
            <a:ext cx="6144633" cy="4445371"/>
          </a:xfrm>
        </p:spPr>
        <p:txBody>
          <a:bodyPr anchor="b"/>
          <a:lstStyle>
            <a:lvl1pPr>
              <a:defRPr sz="666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9407" y="2743080"/>
            <a:ext cx="9644866" cy="13538976"/>
          </a:xfrm>
        </p:spPr>
        <p:txBody>
          <a:bodyPr anchor="t"/>
          <a:lstStyle>
            <a:lvl1pPr marL="0" indent="0">
              <a:buNone/>
              <a:defRPr sz="6667"/>
            </a:lvl1pPr>
            <a:lvl2pPr marL="952576" indent="0">
              <a:buNone/>
              <a:defRPr sz="5834"/>
            </a:lvl2pPr>
            <a:lvl3pPr marL="1905152" indent="0">
              <a:buNone/>
              <a:defRPr sz="5000"/>
            </a:lvl3pPr>
            <a:lvl4pPr marL="2857729" indent="0">
              <a:buNone/>
              <a:defRPr sz="4167"/>
            </a:lvl4pPr>
            <a:lvl5pPr marL="3810305" indent="0">
              <a:buNone/>
              <a:defRPr sz="4167"/>
            </a:lvl5pPr>
            <a:lvl6pPr marL="4762881" indent="0">
              <a:buNone/>
              <a:defRPr sz="4167"/>
            </a:lvl6pPr>
            <a:lvl7pPr marL="5715457" indent="0">
              <a:buNone/>
              <a:defRPr sz="4167"/>
            </a:lvl7pPr>
            <a:lvl8pPr marL="6668033" indent="0">
              <a:buNone/>
              <a:defRPr sz="4167"/>
            </a:lvl8pPr>
            <a:lvl9pPr marL="7620610" indent="0">
              <a:buNone/>
              <a:defRPr sz="4167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12278" y="5715476"/>
            <a:ext cx="6144633" cy="10588627"/>
          </a:xfrm>
        </p:spPr>
        <p:txBody>
          <a:bodyPr/>
          <a:lstStyle>
            <a:lvl1pPr marL="0" indent="0">
              <a:buNone/>
              <a:defRPr sz="3334"/>
            </a:lvl1pPr>
            <a:lvl2pPr marL="952576" indent="0">
              <a:buNone/>
              <a:defRPr sz="2917"/>
            </a:lvl2pPr>
            <a:lvl3pPr marL="1905152" indent="0">
              <a:buNone/>
              <a:defRPr sz="2500"/>
            </a:lvl3pPr>
            <a:lvl4pPr marL="2857729" indent="0">
              <a:buNone/>
              <a:defRPr sz="2084"/>
            </a:lvl4pPr>
            <a:lvl5pPr marL="3810305" indent="0">
              <a:buNone/>
              <a:defRPr sz="2084"/>
            </a:lvl5pPr>
            <a:lvl6pPr marL="4762881" indent="0">
              <a:buNone/>
              <a:defRPr sz="2084"/>
            </a:lvl6pPr>
            <a:lvl7pPr marL="5715457" indent="0">
              <a:buNone/>
              <a:defRPr sz="2084"/>
            </a:lvl7pPr>
            <a:lvl8pPr marL="6668033" indent="0">
              <a:buNone/>
              <a:defRPr sz="2084"/>
            </a:lvl8pPr>
            <a:lvl9pPr marL="7620610" indent="0">
              <a:buNone/>
              <a:defRPr sz="2084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8A758FA-6A95-612C-317C-C451560A6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B7F97-3907-4A48-83F0-A238F15609CD}" type="datetimeFigureOut">
              <a:rPr lang="en-US"/>
              <a:pPr>
                <a:defRPr/>
              </a:pPr>
              <a:t>7/16/25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291C06-E5DD-9FC6-C313-1759F5F75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4D9871A-4E88-CB36-FDEE-0D1FFA3E3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97F6B-876C-1E40-A156-71BAC3068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12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371876-8BFE-D8B2-87FD-B742C73A2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688" y="1014413"/>
            <a:ext cx="16432212" cy="368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FABDCA-6D20-DBF3-6DB9-9F9F843BC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09688" y="5072063"/>
            <a:ext cx="16432212" cy="1208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27F68-A289-A388-6880-25B72D536B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09688" y="17657763"/>
            <a:ext cx="4286250" cy="1014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25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D49E29-BA8C-CA4A-9539-78619E7EAE76}" type="datetimeFigureOut">
              <a:rPr lang="en-US"/>
              <a:pPr>
                <a:defRPr/>
              </a:pPr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DCE1A-7EB1-DD0F-D4F6-7DB0CE7003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10313" y="17657763"/>
            <a:ext cx="6430962" cy="1014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5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78049-F674-F32B-1B23-0CBE2FAB5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455650" y="17657763"/>
            <a:ext cx="4286250" cy="1014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5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EF21BBC-DACE-1548-8068-CD8A282C8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905000" rtl="0" fontAlgn="base">
        <a:lnSpc>
          <a:spcPct val="90000"/>
        </a:lnSpc>
        <a:spcBef>
          <a:spcPct val="0"/>
        </a:spcBef>
        <a:spcAft>
          <a:spcPct val="0"/>
        </a:spcAft>
        <a:defRPr sz="91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905000" rtl="0" fontAlgn="base">
        <a:lnSpc>
          <a:spcPct val="90000"/>
        </a:lnSpc>
        <a:spcBef>
          <a:spcPct val="0"/>
        </a:spcBef>
        <a:spcAft>
          <a:spcPct val="0"/>
        </a:spcAft>
        <a:defRPr sz="9100">
          <a:solidFill>
            <a:schemeClr val="tx1"/>
          </a:solidFill>
          <a:latin typeface="Aptos Display" panose="020B0004020202020204" pitchFamily="34" charset="0"/>
        </a:defRPr>
      </a:lvl2pPr>
      <a:lvl3pPr algn="l" defTabSz="1905000" rtl="0" fontAlgn="base">
        <a:lnSpc>
          <a:spcPct val="90000"/>
        </a:lnSpc>
        <a:spcBef>
          <a:spcPct val="0"/>
        </a:spcBef>
        <a:spcAft>
          <a:spcPct val="0"/>
        </a:spcAft>
        <a:defRPr sz="9100">
          <a:solidFill>
            <a:schemeClr val="tx1"/>
          </a:solidFill>
          <a:latin typeface="Aptos Display" panose="020B0004020202020204" pitchFamily="34" charset="0"/>
        </a:defRPr>
      </a:lvl3pPr>
      <a:lvl4pPr algn="l" defTabSz="1905000" rtl="0" fontAlgn="base">
        <a:lnSpc>
          <a:spcPct val="90000"/>
        </a:lnSpc>
        <a:spcBef>
          <a:spcPct val="0"/>
        </a:spcBef>
        <a:spcAft>
          <a:spcPct val="0"/>
        </a:spcAft>
        <a:defRPr sz="9100">
          <a:solidFill>
            <a:schemeClr val="tx1"/>
          </a:solidFill>
          <a:latin typeface="Aptos Display" panose="020B0004020202020204" pitchFamily="34" charset="0"/>
        </a:defRPr>
      </a:lvl4pPr>
      <a:lvl5pPr algn="l" defTabSz="1905000" rtl="0" fontAlgn="base">
        <a:lnSpc>
          <a:spcPct val="90000"/>
        </a:lnSpc>
        <a:spcBef>
          <a:spcPct val="0"/>
        </a:spcBef>
        <a:spcAft>
          <a:spcPct val="0"/>
        </a:spcAft>
        <a:defRPr sz="9100">
          <a:solidFill>
            <a:schemeClr val="tx1"/>
          </a:solidFill>
          <a:latin typeface="Aptos Display" panose="020B0004020202020204" pitchFamily="34" charset="0"/>
        </a:defRPr>
      </a:lvl5pPr>
      <a:lvl6pPr marL="457200" algn="l" defTabSz="1905000" rtl="0" fontAlgn="base">
        <a:lnSpc>
          <a:spcPct val="90000"/>
        </a:lnSpc>
        <a:spcBef>
          <a:spcPct val="0"/>
        </a:spcBef>
        <a:spcAft>
          <a:spcPct val="0"/>
        </a:spcAft>
        <a:defRPr sz="9100">
          <a:solidFill>
            <a:schemeClr val="tx1"/>
          </a:solidFill>
          <a:latin typeface="Aptos Display" panose="020B0004020202020204" pitchFamily="34" charset="0"/>
        </a:defRPr>
      </a:lvl6pPr>
      <a:lvl7pPr marL="914400" algn="l" defTabSz="1905000" rtl="0" fontAlgn="base">
        <a:lnSpc>
          <a:spcPct val="90000"/>
        </a:lnSpc>
        <a:spcBef>
          <a:spcPct val="0"/>
        </a:spcBef>
        <a:spcAft>
          <a:spcPct val="0"/>
        </a:spcAft>
        <a:defRPr sz="9100">
          <a:solidFill>
            <a:schemeClr val="tx1"/>
          </a:solidFill>
          <a:latin typeface="Aptos Display" panose="020B0004020202020204" pitchFamily="34" charset="0"/>
        </a:defRPr>
      </a:lvl7pPr>
      <a:lvl8pPr marL="1371600" algn="l" defTabSz="1905000" rtl="0" fontAlgn="base">
        <a:lnSpc>
          <a:spcPct val="90000"/>
        </a:lnSpc>
        <a:spcBef>
          <a:spcPct val="0"/>
        </a:spcBef>
        <a:spcAft>
          <a:spcPct val="0"/>
        </a:spcAft>
        <a:defRPr sz="9100">
          <a:solidFill>
            <a:schemeClr val="tx1"/>
          </a:solidFill>
          <a:latin typeface="Aptos Display" panose="020B0004020202020204" pitchFamily="34" charset="0"/>
        </a:defRPr>
      </a:lvl8pPr>
      <a:lvl9pPr marL="1828800" algn="l" defTabSz="1905000" rtl="0" fontAlgn="base">
        <a:lnSpc>
          <a:spcPct val="90000"/>
        </a:lnSpc>
        <a:spcBef>
          <a:spcPct val="0"/>
        </a:spcBef>
        <a:spcAft>
          <a:spcPct val="0"/>
        </a:spcAft>
        <a:defRPr sz="91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476250" indent="-476250" algn="l" defTabSz="1905000" rtl="0" fontAlgn="base">
        <a:lnSpc>
          <a:spcPct val="90000"/>
        </a:lnSpc>
        <a:spcBef>
          <a:spcPts val="2088"/>
        </a:spcBef>
        <a:spcAft>
          <a:spcPct val="0"/>
        </a:spcAft>
        <a:buFont typeface="Arial" panose="020B0604020202020204" pitchFamily="34" charset="0"/>
        <a:buChar char="•"/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28750" indent="-476250" algn="l" defTabSz="1905000" rtl="0" fontAlgn="base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381250" indent="-476250" algn="l" defTabSz="1905000" rtl="0" fontAlgn="base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333750" indent="-476250" algn="l" defTabSz="1905000" rtl="0" fontAlgn="base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4pPr>
      <a:lvl5pPr marL="4286250" indent="-476250" algn="l" defTabSz="1905000" rtl="0" fontAlgn="base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5pPr>
      <a:lvl6pPr marL="5239169" indent="-476288" algn="l" defTabSz="1905152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3750" kern="1200">
          <a:solidFill>
            <a:schemeClr val="tx1"/>
          </a:solidFill>
          <a:latin typeface="+mn-lt"/>
          <a:ea typeface="+mn-ea"/>
          <a:cs typeface="+mn-cs"/>
        </a:defRPr>
      </a:lvl6pPr>
      <a:lvl7pPr marL="6191745" indent="-476288" algn="l" defTabSz="1905152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3750" kern="1200">
          <a:solidFill>
            <a:schemeClr val="tx1"/>
          </a:solidFill>
          <a:latin typeface="+mn-lt"/>
          <a:ea typeface="+mn-ea"/>
          <a:cs typeface="+mn-cs"/>
        </a:defRPr>
      </a:lvl7pPr>
      <a:lvl8pPr marL="7144322" indent="-476288" algn="l" defTabSz="1905152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3750" kern="1200">
          <a:solidFill>
            <a:schemeClr val="tx1"/>
          </a:solidFill>
          <a:latin typeface="+mn-lt"/>
          <a:ea typeface="+mn-ea"/>
          <a:cs typeface="+mn-cs"/>
        </a:defRPr>
      </a:lvl8pPr>
      <a:lvl9pPr marL="8096898" indent="-476288" algn="l" defTabSz="1905152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3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05152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1pPr>
      <a:lvl2pPr marL="952576" algn="l" defTabSz="1905152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2pPr>
      <a:lvl3pPr marL="1905152" algn="l" defTabSz="1905152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3pPr>
      <a:lvl4pPr marL="2857729" algn="l" defTabSz="1905152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4pPr>
      <a:lvl5pPr marL="3810305" algn="l" defTabSz="1905152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5pPr>
      <a:lvl6pPr marL="4762881" algn="l" defTabSz="1905152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6pPr>
      <a:lvl7pPr marL="5715457" algn="l" defTabSz="1905152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7pPr>
      <a:lvl8pPr marL="6668033" algn="l" defTabSz="1905152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8pPr>
      <a:lvl9pPr marL="7620610" algn="l" defTabSz="1905152" rtl="0" eaLnBrk="1" latinLnBrk="0" hangingPunct="1">
        <a:defRPr sz="3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94BEB33-E506-E0E0-26CB-AB82DF88CE47}"/>
              </a:ext>
            </a:extLst>
          </p:cNvPr>
          <p:cNvSpPr/>
          <p:nvPr/>
        </p:nvSpPr>
        <p:spPr>
          <a:xfrm>
            <a:off x="0" y="0"/>
            <a:ext cx="19051588" cy="19051588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dirty="0">
                <a:solidFill>
                  <a:schemeClr val="bg1"/>
                </a:solidFill>
                <a:latin typeface="Gotham HTF Medium" pitchFamily="2" charset="77"/>
              </a:rPr>
              <a:t>Insert Headshot Here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4800" dirty="0">
              <a:solidFill>
                <a:schemeClr val="bg1"/>
              </a:solidFill>
              <a:latin typeface="Gotham HTF Medium" pitchFamily="2" charset="77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4800" dirty="0">
              <a:solidFill>
                <a:schemeClr val="bg1"/>
              </a:solidFill>
              <a:latin typeface="Gotham HTF Medium" pitchFamily="2" charset="77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800" dirty="0">
              <a:solidFill>
                <a:schemeClr val="bg1"/>
              </a:solidFill>
              <a:latin typeface="Gotham HTF Medium" pitchFamily="2" charset="77"/>
            </a:endParaRPr>
          </a:p>
        </p:txBody>
      </p:sp>
      <p:pic>
        <p:nvPicPr>
          <p:cNvPr id="2051" name="Picture 5" descr="A black and colorful poster&#10;&#10;Description automatically generated">
            <a:extLst>
              <a:ext uri="{FF2B5EF4-FFF2-40B4-BE49-F238E27FC236}">
                <a16:creationId xmlns:a16="http://schemas.microsoft.com/office/drawing/2014/main" id="{D5E748EB-A467-C90B-5804-BBDBBA5E91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18" r="-2" b="78406"/>
          <a:stretch>
            <a:fillRect/>
          </a:stretch>
        </p:blipFill>
        <p:spPr bwMode="auto">
          <a:xfrm>
            <a:off x="12557125" y="-58738"/>
            <a:ext cx="6494463" cy="411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Box 11">
            <a:extLst>
              <a:ext uri="{FF2B5EF4-FFF2-40B4-BE49-F238E27FC236}">
                <a16:creationId xmlns:a16="http://schemas.microsoft.com/office/drawing/2014/main" id="{A04F5ED2-F586-91BE-C520-851C774D9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6313" y="917575"/>
            <a:ext cx="4611687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algn="ctr" eaLnBrk="1" hangingPunct="1"/>
            <a:r>
              <a:rPr lang="en-GB" altLang="en-US" sz="4800" dirty="0">
                <a:solidFill>
                  <a:schemeClr val="bg1"/>
                </a:solidFill>
                <a:latin typeface="Gotham HTF Medium" pitchFamily="2" charset="77"/>
              </a:rPr>
              <a:t>Insert Logo Here</a:t>
            </a:r>
          </a:p>
        </p:txBody>
      </p:sp>
      <p:pic>
        <p:nvPicPr>
          <p:cNvPr id="5" name="Picture 4" descr="A close-up of a logo&#10;&#10;AI-generated content may be incorrect.">
            <a:extLst>
              <a:ext uri="{FF2B5EF4-FFF2-40B4-BE49-F238E27FC236}">
                <a16:creationId xmlns:a16="http://schemas.microsoft.com/office/drawing/2014/main" id="{E0640724-924F-1E01-8CC8-8F4A9F5695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184651" cy="4113212"/>
          </a:xfrm>
          <a:prstGeom prst="rect">
            <a:avLst/>
          </a:prstGeom>
        </p:spPr>
      </p:pic>
      <p:pic>
        <p:nvPicPr>
          <p:cNvPr id="7" name="Picture 6" descr="A poster of a conference&#10;&#10;AI-generated content may be incorrect.">
            <a:extLst>
              <a:ext uri="{FF2B5EF4-FFF2-40B4-BE49-F238E27FC236}">
                <a16:creationId xmlns:a16="http://schemas.microsoft.com/office/drawing/2014/main" id="{8EE94E0B-37B6-1136-70B4-E73119AA6E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7454175"/>
            <a:ext cx="19051589" cy="115974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4723E88EA2014A9ECB39AEE59F04BA" ma:contentTypeVersion="13" ma:contentTypeDescription="Create a new document." ma:contentTypeScope="" ma:versionID="ef063be4d40900e325c1ebc56844e151">
  <xsd:schema xmlns:xsd="http://www.w3.org/2001/XMLSchema" xmlns:xs="http://www.w3.org/2001/XMLSchema" xmlns:p="http://schemas.microsoft.com/office/2006/metadata/properties" xmlns:ns2="8b8a113a-69f8-43d8-bcce-dfd23d6d1bbe" xmlns:ns3="bce67b09-035e-48e6-a358-0af68b166863" targetNamespace="http://schemas.microsoft.com/office/2006/metadata/properties" ma:root="true" ma:fieldsID="f34386c9911ead21c61aea6045c612e3" ns2:_="" ns3:_="">
    <xsd:import namespace="8b8a113a-69f8-43d8-bcce-dfd23d6d1bbe"/>
    <xsd:import namespace="bce67b09-035e-48e6-a358-0af68b1668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8a113a-69f8-43d8-bcce-dfd23d6d1b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4d9c5a5-bf70-4d26-a66d-89d356c970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e67b09-035e-48e6-a358-0af68b166863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3c51e6a-3c2e-4bf6-96d9-12cf224b01ea}" ma:internalName="TaxCatchAll" ma:showField="CatchAllData" ma:web="bce67b09-035e-48e6-a358-0af68b1668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b367cc2-1234-4c9f-be85-05660b178ccb">
      <Terms xmlns="http://schemas.microsoft.com/office/infopath/2007/PartnerControls"/>
    </lcf76f155ced4ddcb4097134ff3c332f>
    <TaxCatchAll xmlns="7e40d865-e3ac-46be-9cbc-25f283f60aa8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7C4B38-0E56-457C-9E99-6D4FBB313F8E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EB6B415A-369F-4541-BB08-5FD33E0C8E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8a113a-69f8-43d8-bcce-dfd23d6d1bbe"/>
    <ds:schemaRef ds:uri="bce67b09-035e-48e6-a358-0af68b1668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609DC8-ADB0-48B8-8258-266BE90000CC}">
  <ds:schemaRefs>
    <ds:schemaRef ds:uri="http://schemas.microsoft.com/office/2006/metadata/properties"/>
    <ds:schemaRef ds:uri="http://schemas.microsoft.com/office/infopath/2007/PartnerControls"/>
    <ds:schemaRef ds:uri="db367cc2-1234-4c9f-be85-05660b178ccb"/>
    <ds:schemaRef ds:uri="7e40d865-e3ac-46be-9cbc-25f283f60aa8"/>
  </ds:schemaRefs>
</ds:datastoreItem>
</file>

<file path=customXml/itemProps4.xml><?xml version="1.0" encoding="utf-8"?>
<ds:datastoreItem xmlns:ds="http://schemas.openxmlformats.org/officeDocument/2006/customXml" ds:itemID="{A4C0F0F8-014A-48E8-9AAE-7376A599EE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6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Aptos Display</vt:lpstr>
      <vt:lpstr>Gotham HTF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 Kay</dc:creator>
  <cp:lastModifiedBy>Nicky Phillips</cp:lastModifiedBy>
  <cp:revision>2</cp:revision>
  <dcterms:created xsi:type="dcterms:W3CDTF">2024-07-22T13:54:25Z</dcterms:created>
  <dcterms:modified xsi:type="dcterms:W3CDTF">2025-07-16T15:26:59Z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0x010100696DE666C8ABF9478D0A9F3E1B4EB794</vt:lpwstr>
  </property>
  <property fmtid="{D5CDD505-2E9C-101B-9397-08002B2CF9AE}" pid="4" name="xd_Signature">
    <vt:lpwstr/>
  </property>
  <property fmtid="{D5CDD505-2E9C-101B-9397-08002B2CF9AE}" pid="5" name="display_urn:schemas-microsoft-com:office:office#Editor">
    <vt:lpwstr>Simon Kay</vt:lpwstr>
  </property>
  <property fmtid="{D5CDD505-2E9C-101B-9397-08002B2CF9AE}" pid="6" name="Order">
    <vt:lpwstr>17250700.0000000</vt:lpwstr>
  </property>
  <property fmtid="{D5CDD505-2E9C-101B-9397-08002B2CF9AE}" pid="7" name="xd_ProgID">
    <vt:lpwstr/>
  </property>
  <property fmtid="{D5CDD505-2E9C-101B-9397-08002B2CF9AE}" pid="8" name="_ExtendedDescription">
    <vt:lpwstr/>
  </property>
  <property fmtid="{D5CDD505-2E9C-101B-9397-08002B2CF9AE}" pid="9" name="display_urn:schemas-microsoft-com:office:office#Author">
    <vt:lpwstr>Simon Kay</vt:lpwstr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TriggerFlowInfo">
    <vt:lpwstr/>
  </property>
  <property fmtid="{D5CDD505-2E9C-101B-9397-08002B2CF9AE}" pid="13" name="_SourceUrl">
    <vt:lpwstr/>
  </property>
  <property fmtid="{D5CDD505-2E9C-101B-9397-08002B2CF9AE}" pid="14" name="_SharedFileIndex">
    <vt:lpwstr/>
  </property>
  <property fmtid="{D5CDD505-2E9C-101B-9397-08002B2CF9AE}" pid="15" name="TaxCatchAll">
    <vt:lpwstr/>
  </property>
  <property fmtid="{D5CDD505-2E9C-101B-9397-08002B2CF9AE}" pid="16" name="lcf76f155ced4ddcb4097134ff3c332f">
    <vt:lpwstr/>
  </property>
</Properties>
</file>